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48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89964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5DE33-A4AA-48D3-9242-BFAA21682CB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2B1B2-C846-4A4B-BF2C-09B9D7115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2B1B2-C846-4A4B-BF2C-09B9D711563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F9A-E447-43E1-9FA4-353DC834F163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F766-92A0-4884-87C2-E3FA36C0B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F9A-E447-43E1-9FA4-353DC834F163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F766-92A0-4884-87C2-E3FA36C0B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F9A-E447-43E1-9FA4-353DC834F163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F766-92A0-4884-87C2-E3FA36C0B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F9A-E447-43E1-9FA4-353DC834F163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F766-92A0-4884-87C2-E3FA36C0B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F9A-E447-43E1-9FA4-353DC834F163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F766-92A0-4884-87C2-E3FA36C0B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F9A-E447-43E1-9FA4-353DC834F163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F766-92A0-4884-87C2-E3FA36C0B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F9A-E447-43E1-9FA4-353DC834F163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F766-92A0-4884-87C2-E3FA36C0B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F9A-E447-43E1-9FA4-353DC834F163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F766-92A0-4884-87C2-E3FA36C0B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F9A-E447-43E1-9FA4-353DC834F163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F766-92A0-4884-87C2-E3FA36C0B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F9A-E447-43E1-9FA4-353DC834F163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F766-92A0-4884-87C2-E3FA36C0B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F9A-E447-43E1-9FA4-353DC834F163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FEF766-92A0-4884-87C2-E3FA36C0B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5EAF9A-E447-43E1-9FA4-353DC834F163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FEF766-92A0-4884-87C2-E3FA36C0BAB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20608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НАРКОПОСТ 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МКОУ «СОШ№6г.Баксан»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ина\Desktop\1наркопо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640960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Встреча обучающихся с врачом –наркологом </a:t>
            </a:r>
            <a:r>
              <a:rPr lang="ru-RU" sz="2000" dirty="0" err="1" smtClean="0"/>
              <a:t>Пачевым</a:t>
            </a:r>
            <a:r>
              <a:rPr lang="ru-RU" sz="2000" dirty="0" smtClean="0"/>
              <a:t> А.А и      подполковником  полиции  Давыдовой  Ириной  Георгиевной</a:t>
            </a:r>
            <a:endParaRPr lang="ru-RU" sz="2000" dirty="0"/>
          </a:p>
        </p:txBody>
      </p:sp>
      <p:pic>
        <p:nvPicPr>
          <p:cNvPr id="4" name="Содержимое 3" descr="C:\Users\Галина\Desktop\Собрание 16.03.2016 0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04088"/>
            <a:ext cx="4824536" cy="78069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            Состав общественного </a:t>
            </a:r>
            <a:r>
              <a:rPr lang="ru-RU" sz="2000" b="1" dirty="0" err="1" smtClean="0"/>
              <a:t>наркопоста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8245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800" dirty="0" smtClean="0"/>
              <a:t>	</a:t>
            </a:r>
            <a:r>
              <a:rPr lang="ru-RU" sz="5600" dirty="0" smtClean="0"/>
              <a:t>  </a:t>
            </a:r>
          </a:p>
          <a:p>
            <a:r>
              <a:rPr lang="ru-RU" sz="6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Председатель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        Зам. директора. по  ВР           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Хажирокова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Ранета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Хасанбиевна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Зам. председателя</a:t>
            </a:r>
          </a:p>
          <a:p>
            <a:r>
              <a:rPr lang="ru-RU" sz="6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наркопоста</a:t>
            </a:r>
            <a:r>
              <a:rPr lang="ru-RU" sz="6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           Педагог- психолог                    Хежева Галина Алексеевна</a:t>
            </a:r>
          </a:p>
          <a:p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Секретарь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             Социальный педагог                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Нахушева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Регина Руслановна</a:t>
            </a:r>
          </a:p>
          <a:p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sz="6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наркопоста</a:t>
            </a:r>
            <a:r>
              <a:rPr lang="ru-RU" sz="6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                                                          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Маржохова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Фатима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Шамановна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Ответственная за работу</a:t>
            </a:r>
          </a:p>
          <a:p>
            <a:r>
              <a:rPr lang="ru-RU" sz="6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родителями 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Председатель родительского комитета ОНП       </a:t>
            </a: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sz="6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наркопоста</a:t>
            </a:r>
            <a:r>
              <a:rPr lang="ru-RU" sz="6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6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Ответственная за</a:t>
            </a:r>
          </a:p>
          <a:p>
            <a:r>
              <a:rPr lang="ru-RU" sz="6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санитарно-просветительскую работу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Медработник              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Абазова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Оксана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Хасановна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sz="6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наркопоста</a:t>
            </a:r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ответственный за работу с учащимися    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Ученик  9 класса                   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Насибов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Шахин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10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4248472" cy="522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Галина\Desktop\5 наркопост.jpg"/>
          <p:cNvPicPr>
            <a:picLocks noChangeAspect="1" noChangeArrowheads="1"/>
          </p:cNvPicPr>
          <p:nvPr/>
        </p:nvPicPr>
        <p:blipFill>
          <a:blip r:embed="rId2" cstate="print"/>
          <a:srcRect b="10345"/>
          <a:stretch>
            <a:fillRect/>
          </a:stretch>
        </p:blipFill>
        <p:spPr bwMode="auto">
          <a:xfrm>
            <a:off x="611560" y="1988840"/>
            <a:ext cx="4536504" cy="4680520"/>
          </a:xfrm>
          <a:prstGeom prst="rect">
            <a:avLst/>
          </a:prstGeom>
          <a:noFill/>
        </p:spPr>
      </p:pic>
      <p:pic>
        <p:nvPicPr>
          <p:cNvPr id="3075" name="Picture 3" descr="C:\Users\Галина\Desktop\6 наркопо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888432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Наши приоритеты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Галина\Desktop\9 наркпос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960440" cy="4104456"/>
          </a:xfrm>
          <a:prstGeom prst="rect">
            <a:avLst/>
          </a:prstGeom>
          <a:noFill/>
        </p:spPr>
      </p:pic>
      <p:pic>
        <p:nvPicPr>
          <p:cNvPr id="2051" name="Picture 3" descr="C:\Users\Галина\Desktop\3 наркопо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424889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алина\Desktop\7 наркопо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969072" cy="5760640"/>
          </a:xfrm>
          <a:prstGeom prst="rect">
            <a:avLst/>
          </a:prstGeom>
          <a:noFill/>
        </p:spPr>
      </p:pic>
      <p:pic>
        <p:nvPicPr>
          <p:cNvPr id="4099" name="Picture 3" descr="C:\Users\Галина\Desktop\8 наркопопо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655272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469" y="324433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алина\Desktop\10 наркопо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1"/>
            <a:ext cx="8676455" cy="5745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Галина\Desktop\2 наркопо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Педагогом –психологом </a:t>
            </a:r>
          </a:p>
          <a:p>
            <a:r>
              <a:rPr lang="ru-RU" sz="1600" dirty="0" smtClean="0"/>
              <a:t>Проведено в </a:t>
            </a:r>
            <a:r>
              <a:rPr lang="ru-RU" sz="1600" dirty="0" err="1" smtClean="0"/>
              <a:t>уч.году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 12 групповых консультаций</a:t>
            </a:r>
          </a:p>
          <a:p>
            <a:r>
              <a:rPr lang="ru-RU" sz="1600" dirty="0" smtClean="0"/>
              <a:t> 21 индивидуальных</a:t>
            </a:r>
          </a:p>
          <a:p>
            <a:r>
              <a:rPr lang="ru-RU" sz="1600" dirty="0" smtClean="0"/>
              <a:t>8 </a:t>
            </a:r>
            <a:r>
              <a:rPr lang="ru-RU" sz="1600" dirty="0" err="1" smtClean="0"/>
              <a:t>психокоррекционных</a:t>
            </a:r>
            <a:endParaRPr lang="ru-RU" sz="1600" dirty="0" smtClean="0"/>
          </a:p>
          <a:p>
            <a:r>
              <a:rPr lang="ru-RU" sz="1600" dirty="0" smtClean="0"/>
              <a:t>10 психодиагностических </a:t>
            </a:r>
          </a:p>
          <a:p>
            <a:pPr>
              <a:buNone/>
            </a:pPr>
            <a:r>
              <a:rPr lang="ru-RU" sz="1600" dirty="0" smtClean="0"/>
              <a:t>мероприятий.</a:t>
            </a:r>
          </a:p>
          <a:p>
            <a:pPr>
              <a:buNone/>
            </a:pPr>
            <a:r>
              <a:rPr lang="ru-RU" sz="1600" dirty="0" smtClean="0"/>
              <a:t>Показано видеофильмов 4</a:t>
            </a:r>
          </a:p>
          <a:p>
            <a:pPr>
              <a:buNone/>
            </a:pPr>
            <a:r>
              <a:rPr lang="ru-RU" sz="1600" dirty="0" smtClean="0"/>
              <a:t>Проведено встреч </a:t>
            </a:r>
          </a:p>
          <a:p>
            <a:pPr>
              <a:buNone/>
            </a:pPr>
            <a:r>
              <a:rPr lang="ru-RU" sz="1600" dirty="0" smtClean="0"/>
              <a:t>с специалистами:</a:t>
            </a:r>
          </a:p>
          <a:p>
            <a:pPr>
              <a:buNone/>
            </a:pPr>
            <a:r>
              <a:rPr lang="ru-RU" sz="1600" dirty="0" smtClean="0"/>
              <a:t> врачом –наркологом-2</a:t>
            </a:r>
          </a:p>
          <a:p>
            <a:pPr>
              <a:buNone/>
            </a:pPr>
            <a:r>
              <a:rPr lang="ru-RU" sz="1600" dirty="0" smtClean="0"/>
              <a:t>инспектором ПДН-3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400" dirty="0" smtClean="0"/>
          </a:p>
          <a:p>
            <a:endParaRPr lang="ru-RU" sz="1400" dirty="0"/>
          </a:p>
        </p:txBody>
      </p:sp>
      <p:pic>
        <p:nvPicPr>
          <p:cNvPr id="2050" name="Picture 2" descr="C:\Users\Галина\Desktop\image1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8392" y="476672"/>
            <a:ext cx="5615608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Галина\Desktop\im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56895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</TotalTime>
  <Words>56</Words>
  <Application>Microsoft Office PowerPoint</Application>
  <PresentationFormat>Экран (4:3)</PresentationFormat>
  <Paragraphs>40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НАРКОПОСТ  МКОУ «СОШ№6г.Баксан»</vt:lpstr>
      <vt:lpstr>             Состав общественного наркопоста</vt:lpstr>
      <vt:lpstr>Основные направления работы</vt:lpstr>
      <vt:lpstr>            Наши приоритеты</vt:lpstr>
      <vt:lpstr>Слайд 5</vt:lpstr>
      <vt:lpstr>Слайд 6</vt:lpstr>
      <vt:lpstr>Слайд 7</vt:lpstr>
      <vt:lpstr>Слайд 8</vt:lpstr>
      <vt:lpstr>Слайд 9</vt:lpstr>
      <vt:lpstr>Встреча обучающихся с врачом –наркологом Пачевым А.А и      подполковником  полиции  Давыдовой  Ириной  Георгиевной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НАРКОПОСТ  МКОУ «СОШ№6г.Баксан»</dc:title>
  <dc:creator>Галина</dc:creator>
  <cp:lastModifiedBy>Галина</cp:lastModifiedBy>
  <cp:revision>2</cp:revision>
  <dcterms:created xsi:type="dcterms:W3CDTF">2019-02-05T15:53:54Z</dcterms:created>
  <dcterms:modified xsi:type="dcterms:W3CDTF">2019-02-05T17:54:03Z</dcterms:modified>
</cp:coreProperties>
</file>